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6" r:id="rId16"/>
    <p:sldId id="277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编写</a:t>
            </a:r>
            <a:r>
              <a:rPr kumimoji="1" lang="en-US" altLang="zh-CN" dirty="0" err="1" smtClean="0"/>
              <a:t>nginx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模块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叶剑峰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3767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重新编译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./configure --add-module=./</a:t>
            </a:r>
            <a:r>
              <a:rPr kumimoji="1" lang="en-US" altLang="zh-CN" dirty="0" err="1"/>
              <a:t>addon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mytest_module</a:t>
            </a:r>
            <a:r>
              <a:rPr kumimoji="1" lang="en-US" altLang="zh-CN" dirty="0"/>
              <a:t>/ &amp;&amp;  make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431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运行	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95" y="787783"/>
            <a:ext cx="7868531" cy="500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10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nginx</a:t>
            </a:r>
            <a:r>
              <a:rPr lang="zh-CN" altLang="en-US" dirty="0"/>
              <a:t>的</a:t>
            </a:r>
            <a:r>
              <a:rPr lang="en-US" altLang="zh-CN" dirty="0"/>
              <a:t>http</a:t>
            </a:r>
            <a:r>
              <a:rPr lang="zh-CN" altLang="en-US" dirty="0"/>
              <a:t>模块开发</a:t>
            </a:r>
            <a:r>
              <a:rPr lang="en-US" altLang="zh-CN" dirty="0"/>
              <a:t>--</a:t>
            </a:r>
            <a:r>
              <a:rPr lang="zh-CN" altLang="en-US" dirty="0"/>
              <a:t>一个验证</a:t>
            </a:r>
            <a:r>
              <a:rPr lang="en-US" altLang="zh-CN" dirty="0" err="1"/>
              <a:t>url</a:t>
            </a:r>
            <a:r>
              <a:rPr lang="zh-CN" altLang="en-US" dirty="0"/>
              <a:t>参数的例子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1658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配置文件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315" y="2195430"/>
            <a:ext cx="8772395" cy="354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85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config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3299578"/>
            <a:ext cx="10275518" cy="10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37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nginx</a:t>
            </a:r>
            <a:r>
              <a:rPr lang="zh-CN" altLang="en-US" dirty="0"/>
              <a:t>的</a:t>
            </a:r>
            <a:r>
              <a:rPr lang="en-US" altLang="zh-CN" dirty="0"/>
              <a:t>http</a:t>
            </a:r>
            <a:r>
              <a:rPr lang="zh-CN" altLang="en-US" dirty="0"/>
              <a:t>模块开发</a:t>
            </a:r>
            <a:r>
              <a:rPr lang="en-US" altLang="zh-CN" dirty="0"/>
              <a:t>--</a:t>
            </a:r>
            <a:r>
              <a:rPr lang="zh-CN" altLang="en-US" dirty="0"/>
              <a:t>一个验证</a:t>
            </a:r>
            <a:r>
              <a:rPr lang="en-US" altLang="zh-CN" dirty="0" err="1"/>
              <a:t>url</a:t>
            </a:r>
            <a:r>
              <a:rPr lang="zh-CN" altLang="en-US" dirty="0"/>
              <a:t>参数的</a:t>
            </a:r>
            <a:r>
              <a:rPr lang="zh-CN" altLang="en-US" dirty="0" smtClean="0"/>
              <a:t>例子</a:t>
            </a:r>
            <a:r>
              <a:rPr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116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配置文件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73" y="2309151"/>
            <a:ext cx="9198279" cy="331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74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ngx_http_mysecret_module.c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jianfengye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MyWorks</a:t>
            </a:r>
            <a:r>
              <a:rPr kumimoji="1" lang="en-US" altLang="zh-CN" dirty="0"/>
              <a:t>/blob/master/nginx_module_mysecret2/</a:t>
            </a:r>
            <a:r>
              <a:rPr kumimoji="1" lang="en-US" altLang="zh-CN" dirty="0" err="1"/>
              <a:t>ngx_http_mysecret_module.c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275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编写一个</a:t>
            </a:r>
            <a:r>
              <a:rPr kumimoji="1" lang="en-US" altLang="zh-CN" dirty="0" err="1" smtClean="0"/>
              <a:t>Ngnix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模块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ngx_http_mytest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的方法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编写</a:t>
            </a:r>
            <a:r>
              <a:rPr lang="en-US" altLang="zh-CN" dirty="0" err="1"/>
              <a:t>config</a:t>
            </a:r>
            <a:r>
              <a:rPr lang="zh-CN" altLang="en-US" dirty="0"/>
              <a:t>文件（这是为了让</a:t>
            </a:r>
            <a:r>
              <a:rPr lang="en-US" altLang="zh-CN" dirty="0" err="1"/>
              <a:t>nginx</a:t>
            </a:r>
            <a:r>
              <a:rPr lang="zh-CN" altLang="en-US" dirty="0"/>
              <a:t>在</a:t>
            </a:r>
            <a:r>
              <a:rPr lang="en-US" altLang="zh-CN" dirty="0"/>
              <a:t>configure</a:t>
            </a:r>
            <a:r>
              <a:rPr lang="zh-CN" altLang="en-US" dirty="0"/>
              <a:t>过程能找到编写的模块）</a:t>
            </a:r>
          </a:p>
          <a:p>
            <a:r>
              <a:rPr lang="zh-CN" altLang="en-US" dirty="0"/>
              <a:t>编写模块结构 </a:t>
            </a:r>
            <a:r>
              <a:rPr lang="en-US" altLang="zh-CN" dirty="0" err="1"/>
              <a:t>ngx_http_mytest_module</a:t>
            </a:r>
            <a:endParaRPr lang="en-US" altLang="zh-CN" dirty="0"/>
          </a:p>
          <a:p>
            <a:r>
              <a:rPr lang="zh-CN" altLang="en-US" dirty="0" smtClean="0"/>
              <a:t>编写模块上下文结构 </a:t>
            </a:r>
            <a:r>
              <a:rPr lang="en-US" altLang="zh-CN" dirty="0" err="1" smtClean="0"/>
              <a:t>ngx_http_mytest_module_ctx</a:t>
            </a:r>
            <a:endParaRPr lang="zh-CN" altLang="en-US" dirty="0" smtClean="0"/>
          </a:p>
          <a:p>
            <a:r>
              <a:rPr lang="zh-CN" altLang="en-US" dirty="0"/>
              <a:t>编写模块命令结构 </a:t>
            </a:r>
            <a:r>
              <a:rPr lang="en-US" altLang="zh-CN" dirty="0" err="1"/>
              <a:t>ngx_http_mytest_commands</a:t>
            </a:r>
            <a:endParaRPr lang="en-US" altLang="zh-CN" dirty="0"/>
          </a:p>
          <a:p>
            <a:r>
              <a:rPr lang="zh-CN" altLang="en-US" dirty="0"/>
              <a:t>触发命令的回调函数 </a:t>
            </a:r>
            <a:r>
              <a:rPr lang="en-US" altLang="zh-CN" dirty="0" err="1"/>
              <a:t>ngx_http_mytest</a:t>
            </a:r>
            <a:endParaRPr lang="en-US" altLang="zh-CN" dirty="0"/>
          </a:p>
          <a:p>
            <a:r>
              <a:rPr lang="zh-CN" altLang="en-US" dirty="0"/>
              <a:t>对</a:t>
            </a:r>
            <a:r>
              <a:rPr lang="en-US" altLang="zh-CN" dirty="0"/>
              <a:t>http</a:t>
            </a:r>
            <a:r>
              <a:rPr lang="zh-CN" altLang="en-US" dirty="0"/>
              <a:t>请求的具体处理方法 </a:t>
            </a:r>
            <a:r>
              <a:rPr lang="en-US" altLang="zh-CN" dirty="0" err="1" smtClean="0"/>
              <a:t>ngx_http_mytest_handler</a:t>
            </a:r>
            <a:endParaRPr lang="zh-CN" altLang="en-US" dirty="0" smtClean="0"/>
          </a:p>
          <a:p>
            <a:r>
              <a:rPr lang="zh-CN" altLang="en-US" dirty="0" smtClean="0"/>
              <a:t>重新编译</a:t>
            </a:r>
          </a:p>
          <a:p>
            <a:r>
              <a:rPr lang="zh-CN" altLang="en-US" dirty="0" smtClean="0"/>
              <a:t>运行</a:t>
            </a:r>
            <a:endParaRPr lang="en-US" altLang="zh-CN" dirty="0"/>
          </a:p>
          <a:p>
            <a:endParaRPr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21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107" y="1089851"/>
            <a:ext cx="75819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46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编写</a:t>
            </a:r>
            <a:r>
              <a:rPr lang="en-US" altLang="zh-CN" dirty="0" err="1"/>
              <a:t>config</a:t>
            </a:r>
            <a:r>
              <a:rPr lang="zh-CN" altLang="en-US" dirty="0" smtClean="0"/>
              <a:t>文件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63" y="3221624"/>
            <a:ext cx="98679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62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编写模块结构 </a:t>
            </a:r>
            <a:r>
              <a:rPr lang="en-US" altLang="zh-CN" dirty="0" err="1" smtClean="0"/>
              <a:t>ngx_http_mytest_module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47" y="1924241"/>
            <a:ext cx="8308932" cy="386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3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编写模块上下文结构 </a:t>
            </a:r>
            <a:r>
              <a:rPr lang="en-US" altLang="zh-CN" dirty="0" err="1" smtClean="0"/>
              <a:t>ngx_http_mytest_module_ctx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81" y="2142067"/>
            <a:ext cx="9912263" cy="379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62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编写模块命令结构 </a:t>
            </a:r>
            <a:r>
              <a:rPr lang="en-US" altLang="zh-CN" dirty="0" err="1" smtClean="0"/>
              <a:t>ngx_http_mytest_commands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63" y="2664807"/>
            <a:ext cx="10651299" cy="260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8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触发命令的回调函数 </a:t>
            </a:r>
            <a:r>
              <a:rPr lang="en-US" altLang="zh-CN" dirty="0" err="1"/>
              <a:t>ngx_http_mytest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24" y="2348567"/>
            <a:ext cx="10400778" cy="32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69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</a:t>
            </a:r>
            <a:r>
              <a:rPr lang="en-US" altLang="zh-CN" dirty="0"/>
              <a:t>http</a:t>
            </a:r>
            <a:r>
              <a:rPr lang="zh-CN" altLang="en-US" dirty="0"/>
              <a:t>请求的具体处理方法 </a:t>
            </a:r>
            <a:r>
              <a:rPr lang="en-US" altLang="zh-CN" dirty="0" err="1" smtClean="0"/>
              <a:t>ngx_http_mytest_handler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jianfengye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MyWorks</a:t>
            </a:r>
            <a:r>
              <a:rPr kumimoji="1" lang="en-US" altLang="zh-CN" dirty="0"/>
              <a:t>/blob/master/</a:t>
            </a:r>
            <a:r>
              <a:rPr kumimoji="1" lang="en-US" altLang="zh-CN" dirty="0" err="1"/>
              <a:t>nginx_module_mytest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ngx_http_mytest_module.c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303" y="1437941"/>
            <a:ext cx="4228405" cy="360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081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天体</Template>
  <TotalTime>535</TotalTime>
  <Words>147</Words>
  <Application>Microsoft Macintosh PowerPoint</Application>
  <PresentationFormat>宽屏</PresentationFormat>
  <Paragraphs>28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宋体</vt:lpstr>
      <vt:lpstr>Arial</vt:lpstr>
      <vt:lpstr>天体</vt:lpstr>
      <vt:lpstr>编写nginx http 模块</vt:lpstr>
      <vt:lpstr>编写一个Ngnix http模块(ngx_http_mytest)的方法</vt:lpstr>
      <vt:lpstr>PowerPoint 演示文稿</vt:lpstr>
      <vt:lpstr>编写config文件</vt:lpstr>
      <vt:lpstr>编写模块结构 ngx_http_mytest_module</vt:lpstr>
      <vt:lpstr>编写模块上下文结构 ngx_http_mytest_module_ctx</vt:lpstr>
      <vt:lpstr>编写模块命令结构 ngx_http_mytest_commands</vt:lpstr>
      <vt:lpstr>触发命令的回调函数 ngx_http_mytest</vt:lpstr>
      <vt:lpstr>对http请求的具体处理方法 ngx_http_mytest_handler</vt:lpstr>
      <vt:lpstr>重新编译</vt:lpstr>
      <vt:lpstr>运行 </vt:lpstr>
      <vt:lpstr>nginx的http模块开发--一个验证url参数的例子</vt:lpstr>
      <vt:lpstr>配置文件</vt:lpstr>
      <vt:lpstr>config</vt:lpstr>
      <vt:lpstr>nginx的http模块开发--一个验证url参数的例子2</vt:lpstr>
      <vt:lpstr>配置文件</vt:lpstr>
      <vt:lpstr>ngx_http_mysecret_module.c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编写nginx http 模块</dc:title>
  <dc:creator>Microsoft Office 用户</dc:creator>
  <cp:lastModifiedBy>Microsoft Office 用户</cp:lastModifiedBy>
  <cp:revision>5</cp:revision>
  <dcterms:created xsi:type="dcterms:W3CDTF">2018-07-04T15:50:18Z</dcterms:created>
  <dcterms:modified xsi:type="dcterms:W3CDTF">2018-07-05T00:45:31Z</dcterms:modified>
</cp:coreProperties>
</file>